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5" r:id="rId6"/>
    <p:sldId id="306" r:id="rId7"/>
    <p:sldId id="313" r:id="rId8"/>
    <p:sldId id="307" r:id="rId9"/>
    <p:sldId id="314" r:id="rId10"/>
    <p:sldId id="310" r:id="rId11"/>
    <p:sldId id="311" r:id="rId12"/>
    <p:sldId id="312" r:id="rId13"/>
    <p:sldId id="315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377643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1041722" y="1457371"/>
            <a:ext cx="6797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all browsers share the same modern-day HTML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CC506-4A57-9541-B95B-1A097478F762}"/>
              </a:ext>
            </a:extLst>
          </p:cNvPr>
          <p:cNvSpPr txBox="1"/>
          <p:nvPr/>
        </p:nvSpPr>
        <p:spPr>
          <a:xfrm>
            <a:off x="6072554" y="1919036"/>
            <a:ext cx="147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CSS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A4FEE-D886-0E4C-9BA3-715D53522231}"/>
              </a:ext>
            </a:extLst>
          </p:cNvPr>
          <p:cNvSpPr txBox="1"/>
          <p:nvPr/>
        </p:nvSpPr>
        <p:spPr>
          <a:xfrm>
            <a:off x="6096000" y="2380701"/>
            <a:ext cx="1824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JQuery</a:t>
            </a:r>
            <a:r>
              <a:rPr lang="en-US" sz="2000" dirty="0"/>
              <a:t>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775ED-A97E-CF41-9046-C9C52451135C}"/>
              </a:ext>
            </a:extLst>
          </p:cNvPr>
          <p:cNvSpPr txBox="1"/>
          <p:nvPr/>
        </p:nvSpPr>
        <p:spPr>
          <a:xfrm>
            <a:off x="1041722" y="3304031"/>
            <a:ext cx="10370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can set fallback behaviors such as displaying text or images in place of failed-to-load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42FF8-8F5C-5E4A-A47F-EBD66467030D}"/>
              </a:ext>
            </a:extLst>
          </p:cNvPr>
          <p:cNvSpPr txBox="1"/>
          <p:nvPr/>
        </p:nvSpPr>
        <p:spPr>
          <a:xfrm>
            <a:off x="1041722" y="4027306"/>
            <a:ext cx="103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default fallback is to not display at all (skip over the element)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E7300-A1A7-F648-BD3C-FA122F15E5C7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Fallback Support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26676F-48D0-5145-8401-BB991A6FD9A8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E366F-CF2A-E94E-88F7-274DB44BD296}"/>
              </a:ext>
            </a:extLst>
          </p:cNvPr>
          <p:cNvSpPr/>
          <p:nvPr/>
        </p:nvSpPr>
        <p:spPr>
          <a:xfrm>
            <a:off x="1045103" y="1574488"/>
            <a:ext cx="9976267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2718751" y="1541945"/>
            <a:ext cx="5146089" cy="369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2"/>
                </a:solidFill>
              </a:rPr>
              <a:t>.</a:t>
            </a:r>
            <a:r>
              <a:rPr lang="en-US" sz="2000" dirty="0" err="1">
                <a:solidFill>
                  <a:schemeClr val="accent2"/>
                </a:solidFill>
              </a:rPr>
              <a:t>move-me:hover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-</a:t>
            </a:r>
            <a:r>
              <a:rPr lang="en-US" sz="2000" dirty="0" err="1">
                <a:solidFill>
                  <a:schemeClr val="accent1"/>
                </a:solidFill>
              </a:rPr>
              <a:t>ms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</a:t>
            </a:r>
            <a:r>
              <a:rPr lang="en-US" sz="2000" dirty="0" err="1">
                <a:solidFill>
                  <a:schemeClr val="accent1"/>
                </a:solidFill>
              </a:rPr>
              <a:t>webkit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</a:t>
            </a:r>
            <a:r>
              <a:rPr lang="en-US" sz="2000" dirty="0" err="1">
                <a:solidFill>
                  <a:schemeClr val="accent1"/>
                </a:solidFill>
              </a:rPr>
              <a:t>moz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-o-transform: translate(0%, 42%);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}</a:t>
            </a:r>
          </a:p>
        </p:txBody>
      </p:sp>
      <p:pic>
        <p:nvPicPr>
          <p:cNvPr id="13" name="Picture 4" descr="Image result for chrome icon png">
            <a:extLst>
              <a:ext uri="{FF2B5EF4-FFF2-40B4-BE49-F238E27FC236}">
                <a16:creationId xmlns:a16="http://schemas.microsoft.com/office/drawing/2014/main" id="{8960E43B-AE61-7A4D-81BC-B1825194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0" y="2979406"/>
            <a:ext cx="428220" cy="42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firefox icon png">
            <a:extLst>
              <a:ext uri="{FF2B5EF4-FFF2-40B4-BE49-F238E27FC236}">
                <a16:creationId xmlns:a16="http://schemas.microsoft.com/office/drawing/2014/main" id="{63CC41FB-C612-134A-AC33-AAC8E3B9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4" y="3593715"/>
            <a:ext cx="401868" cy="4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safari icon png">
            <a:extLst>
              <a:ext uri="{FF2B5EF4-FFF2-40B4-BE49-F238E27FC236}">
                <a16:creationId xmlns:a16="http://schemas.microsoft.com/office/drawing/2014/main" id="{D742A607-2CC8-BF4D-9E24-79B5C54D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5" y="2979407"/>
            <a:ext cx="428220" cy="42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edge icon png">
            <a:extLst>
              <a:ext uri="{FF2B5EF4-FFF2-40B4-BE49-F238E27FC236}">
                <a16:creationId xmlns:a16="http://schemas.microsoft.com/office/drawing/2014/main" id="{36489E14-45B5-0042-AFC7-06F88D7DB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5" y="2399763"/>
            <a:ext cx="343170" cy="3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75E39-5094-3849-A60C-3FC29F08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616" y="2319382"/>
            <a:ext cx="494270" cy="49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E546-8BC6-994B-87F1-4B9A0E277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595" y="4226236"/>
            <a:ext cx="428220" cy="428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E018FB-C9A0-264C-88E1-43B116585E09}"/>
              </a:ext>
            </a:extLst>
          </p:cNvPr>
          <p:cNvSpPr txBox="1"/>
          <p:nvPr/>
        </p:nvSpPr>
        <p:spPr>
          <a:xfrm>
            <a:off x="4108146" y="312066"/>
            <a:ext cx="392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CSS in Various Browsers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9CFE97-8615-FD44-AC00-6A17F6E24D72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AD7FB5-4A2D-4C47-A71E-E3E6BC53B24A}"/>
              </a:ext>
            </a:extLst>
          </p:cNvPr>
          <p:cNvSpPr txBox="1"/>
          <p:nvPr/>
        </p:nvSpPr>
        <p:spPr>
          <a:xfrm>
            <a:off x="1045102" y="1124950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browser uses their own kit for transformations:</a:t>
            </a:r>
          </a:p>
        </p:txBody>
      </p:sp>
    </p:spTree>
    <p:extLst>
      <p:ext uri="{BB962C8B-B14F-4D97-AF65-F5344CB8AC3E}">
        <p14:creationId xmlns:p14="http://schemas.microsoft.com/office/powerpoint/2010/main" val="218736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018FB-C9A0-264C-88E1-43B116585E09}"/>
              </a:ext>
            </a:extLst>
          </p:cNvPr>
          <p:cNvSpPr txBox="1"/>
          <p:nvPr/>
        </p:nvSpPr>
        <p:spPr>
          <a:xfrm>
            <a:off x="4108146" y="312066"/>
            <a:ext cx="392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CSS in Various Browsers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9CFE97-8615-FD44-AC00-6A17F6E24D72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AD7FB5-4A2D-4C47-A71E-E3E6BC53B24A}"/>
              </a:ext>
            </a:extLst>
          </p:cNvPr>
          <p:cNvSpPr txBox="1"/>
          <p:nvPr/>
        </p:nvSpPr>
        <p:spPr>
          <a:xfrm>
            <a:off x="1045102" y="1922120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tell if a browser has a specific CSS property tag?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CFC19-D634-E04E-B6B1-080B4DCA6FD3}"/>
              </a:ext>
            </a:extLst>
          </p:cNvPr>
          <p:cNvSpPr txBox="1"/>
          <p:nvPr/>
        </p:nvSpPr>
        <p:spPr>
          <a:xfrm>
            <a:off x="1631255" y="2322230"/>
            <a:ext cx="997626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Try the default tag.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Test in every browser.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it fails in one browser, google the tag and the browser name followed by ‘not working’.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Stack Overflow and similar sites will tell you how to fix it.</a:t>
            </a:r>
          </a:p>
        </p:txBody>
      </p:sp>
    </p:spTree>
    <p:extLst>
      <p:ext uri="{BB962C8B-B14F-4D97-AF65-F5344CB8AC3E}">
        <p14:creationId xmlns:p14="http://schemas.microsoft.com/office/powerpoint/2010/main" val="65344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801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6C232-A8AA-1942-8196-29BF3BB09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4" y="362389"/>
            <a:ext cx="7950791" cy="59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99FD7D-16C0-1641-8BF4-8D111ADA2DBC}"/>
              </a:ext>
            </a:extLst>
          </p:cNvPr>
          <p:cNvSpPr/>
          <p:nvPr/>
        </p:nvSpPr>
        <p:spPr>
          <a:xfrm>
            <a:off x="668217" y="1606816"/>
            <a:ext cx="10979951" cy="42913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0" y="1687703"/>
            <a:ext cx="2507770" cy="1885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154B9B-C862-B840-B6B1-10203BF0B603}"/>
              </a:ext>
            </a:extLst>
          </p:cNvPr>
          <p:cNvCxnSpPr>
            <a:cxnSpLocks/>
          </p:cNvCxnSpPr>
          <p:nvPr/>
        </p:nvCxnSpPr>
        <p:spPr>
          <a:xfrm>
            <a:off x="4242391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2C1635-82F3-7E43-8A4B-ED2DB73F11FA}"/>
              </a:ext>
            </a:extLst>
          </p:cNvPr>
          <p:cNvCxnSpPr>
            <a:cxnSpLocks/>
          </p:cNvCxnSpPr>
          <p:nvPr/>
        </p:nvCxnSpPr>
        <p:spPr>
          <a:xfrm>
            <a:off x="8169349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09FE88-F88B-E44B-8844-D0FE5FF1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20" y="1859189"/>
            <a:ext cx="2707560" cy="1713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03" y="1687703"/>
            <a:ext cx="1908100" cy="1908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FF2045-C695-B043-9E6A-5358DF5D8BC8}"/>
              </a:ext>
            </a:extLst>
          </p:cNvPr>
          <p:cNvSpPr txBox="1"/>
          <p:nvPr/>
        </p:nvSpPr>
        <p:spPr>
          <a:xfrm>
            <a:off x="4690527" y="4028358"/>
            <a:ext cx="31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1024px &gt; width &gt; 480px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1097362" y="4028358"/>
            <a:ext cx="210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1024px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8652928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480px &gt; width &gt; 250px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E6C35-DEF5-C84B-A075-60CAC086E5E3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73D4F0-AE6F-3444-B838-191B29D92261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2120B-044D-4147-920D-11D6237DCC29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 main devices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7968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85DD289-C7DC-3A4F-B0B3-95948168764E}"/>
              </a:ext>
            </a:extLst>
          </p:cNvPr>
          <p:cNvSpPr/>
          <p:nvPr/>
        </p:nvSpPr>
        <p:spPr>
          <a:xfrm>
            <a:off x="656494" y="1606816"/>
            <a:ext cx="10979951" cy="42913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86" y="1687703"/>
            <a:ext cx="2507770" cy="1885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1" y="1687703"/>
            <a:ext cx="1908100" cy="190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2205731" y="4028358"/>
            <a:ext cx="194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780px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7472445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780px &gt; width &gt; 250px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FE62-B0FA-EC48-B8AE-5AF244F06FB9}"/>
              </a:ext>
            </a:extLst>
          </p:cNvPr>
          <p:cNvCxnSpPr>
            <a:cxnSpLocks/>
          </p:cNvCxnSpPr>
          <p:nvPr/>
        </p:nvCxnSpPr>
        <p:spPr>
          <a:xfrm>
            <a:off x="6096000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4EFA72-7C90-3342-B859-563759470DDD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996B27-8C00-1E43-891D-1878E7EFCD3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AF2C4B-B865-6147-B1E9-042A334138E9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be reduced down to 2:</a:t>
            </a:r>
          </a:p>
        </p:txBody>
      </p:sp>
    </p:spTree>
    <p:extLst>
      <p:ext uri="{BB962C8B-B14F-4D97-AF65-F5344CB8AC3E}">
        <p14:creationId xmlns:p14="http://schemas.microsoft.com/office/powerpoint/2010/main" val="2768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38F02-90DF-D94F-AEC0-701BD134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50" y="1706242"/>
            <a:ext cx="5072300" cy="4067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C69-DD3C-3B4A-831F-AE6CFABDBD79}"/>
              </a:ext>
            </a:extLst>
          </p:cNvPr>
          <p:cNvSpPr txBox="1"/>
          <p:nvPr/>
        </p:nvSpPr>
        <p:spPr>
          <a:xfrm>
            <a:off x="36674" y="6204951"/>
            <a:ext cx="810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src</a:t>
            </a:r>
            <a:r>
              <a:rPr lang="en-US" sz="1400" b="1" dirty="0"/>
              <a:t>:</a:t>
            </a:r>
            <a:r>
              <a:rPr lang="en-US" sz="1400" dirty="0"/>
              <a:t> 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uiuxlab</a:t>
            </a:r>
            <a:r>
              <a:rPr lang="en-US" sz="1400" dirty="0"/>
              <a:t>/the-most-used-responsive-breakpoints-in-2017-of-mine-9588e9bd3a8a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1D6-BDF5-6F48-ACCF-B3DF3AF0B2E7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of how bootstrap sets breakpoints:</a:t>
            </a:r>
          </a:p>
        </p:txBody>
      </p:sp>
    </p:spTree>
    <p:extLst>
      <p:ext uri="{BB962C8B-B14F-4D97-AF65-F5344CB8AC3E}">
        <p14:creationId xmlns:p14="http://schemas.microsoft.com/office/powerpoint/2010/main" val="25261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Media Queries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C69-DD3C-3B4A-831F-AE6CFABDBD79}"/>
              </a:ext>
            </a:extLst>
          </p:cNvPr>
          <p:cNvSpPr txBox="1"/>
          <p:nvPr/>
        </p:nvSpPr>
        <p:spPr>
          <a:xfrm>
            <a:off x="36674" y="6204951"/>
            <a:ext cx="810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src</a:t>
            </a:r>
            <a:r>
              <a:rPr lang="en-US" sz="1400" b="1" dirty="0"/>
              <a:t>:</a:t>
            </a:r>
            <a:r>
              <a:rPr lang="en-US" sz="1400" dirty="0"/>
              <a:t> 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uiuxlab</a:t>
            </a:r>
            <a:r>
              <a:rPr lang="en-US" sz="1400" dirty="0"/>
              <a:t>/the-most-used-responsive-breakpoints-in-2017-of-mine-9588e9bd3a8a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7674E-B544-FE45-8FD4-8CDF90FDA151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@media (max-width: 1000px) { …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E551-4AA6-5647-A13B-B98F9F053D4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Executes code in brackets if width &lt;= max-width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3164EE-2A14-454E-9DEC-0BAB5E6C2DA4}"/>
              </a:ext>
            </a:extLst>
          </p:cNvPr>
          <p:cNvSpPr/>
          <p:nvPr/>
        </p:nvSpPr>
        <p:spPr>
          <a:xfrm>
            <a:off x="853720" y="3335370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@media (min-width: 1000px) { …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EE8B5-BA9A-804B-B352-F580544433B3}"/>
              </a:ext>
            </a:extLst>
          </p:cNvPr>
          <p:cNvSpPr txBox="1"/>
          <p:nvPr/>
        </p:nvSpPr>
        <p:spPr>
          <a:xfrm>
            <a:off x="804710" y="2874431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Executes code in brackets if width &gt;= max-width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4227E-CB71-5F46-BD8B-BE507E470619}"/>
              </a:ext>
            </a:extLst>
          </p:cNvPr>
          <p:cNvSpPr txBox="1"/>
          <p:nvPr/>
        </p:nvSpPr>
        <p:spPr>
          <a:xfrm>
            <a:off x="853720" y="433106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@media queries can check: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A7B78-4CDE-9B49-A377-A1F14B5C0077}"/>
              </a:ext>
            </a:extLst>
          </p:cNvPr>
          <p:cNvSpPr txBox="1"/>
          <p:nvPr/>
        </p:nvSpPr>
        <p:spPr>
          <a:xfrm>
            <a:off x="1377712" y="4708087"/>
            <a:ext cx="3381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Screen widths and heights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Screen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10514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128570-5E0F-584C-A6E3-74A325246D77}"/>
              </a:ext>
            </a:extLst>
          </p:cNvPr>
          <p:cNvSpPr/>
          <p:nvPr/>
        </p:nvSpPr>
        <p:spPr>
          <a:xfrm>
            <a:off x="750277" y="1574488"/>
            <a:ext cx="10548950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3E4C3-8E66-D648-B27D-738E1898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05" y="1798824"/>
            <a:ext cx="606647" cy="45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0A8B-3E99-C844-99E4-C861816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91" y="2447241"/>
            <a:ext cx="654976" cy="414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43502-3724-7E4F-9219-22E8049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1" y="4073778"/>
            <a:ext cx="461582" cy="4615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EDB78C-00A0-E04F-BB25-1BA457086744}"/>
              </a:ext>
            </a:extLst>
          </p:cNvPr>
          <p:cNvSpPr/>
          <p:nvPr/>
        </p:nvSpPr>
        <p:spPr>
          <a:xfrm>
            <a:off x="2368063" y="1574488"/>
            <a:ext cx="8931164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(Regular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1024px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i="1" dirty="0">
                <a:solidFill>
                  <a:schemeClr val="accent1"/>
                </a:solidFill>
              </a:rPr>
              <a:t>(Tablet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480px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i="1" dirty="0">
                <a:solidFill>
                  <a:schemeClr val="accent1"/>
                </a:solidFill>
              </a:rPr>
              <a:t>(Phone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9BC6E-C4FB-D544-A6C3-076F6E13F6DE}"/>
              </a:ext>
            </a:extLst>
          </p:cNvPr>
          <p:cNvSpPr txBox="1"/>
          <p:nvPr/>
        </p:nvSpPr>
        <p:spPr>
          <a:xfrm>
            <a:off x="804710" y="1197552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Sets CSS properties for different screen widths: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807DE7-F78E-DF43-A4E4-0ABD09D96CFE}"/>
              </a:ext>
            </a:extLst>
          </p:cNvPr>
          <p:cNvSpPr txBox="1"/>
          <p:nvPr/>
        </p:nvSpPr>
        <p:spPr>
          <a:xfrm>
            <a:off x="6096000" y="2515007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executed if width &lt; 1024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0F421-E655-2B45-A3C0-7F68D07F2E8E}"/>
              </a:ext>
            </a:extLst>
          </p:cNvPr>
          <p:cNvSpPr txBox="1"/>
          <p:nvPr/>
        </p:nvSpPr>
        <p:spPr>
          <a:xfrm>
            <a:off x="6092865" y="4164129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executed if width &lt; 480</a:t>
            </a:r>
          </a:p>
        </p:txBody>
      </p:sp>
    </p:spTree>
    <p:extLst>
      <p:ext uri="{BB962C8B-B14F-4D97-AF65-F5344CB8AC3E}">
        <p14:creationId xmlns:p14="http://schemas.microsoft.com/office/powerpoint/2010/main" val="243251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128570-5E0F-584C-A6E3-74A325246D77}"/>
              </a:ext>
            </a:extLst>
          </p:cNvPr>
          <p:cNvSpPr/>
          <p:nvPr/>
        </p:nvSpPr>
        <p:spPr>
          <a:xfrm>
            <a:off x="750277" y="1574488"/>
            <a:ext cx="10548950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3E4C3-8E66-D648-B27D-738E1898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05" y="1798824"/>
            <a:ext cx="606647" cy="45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0A8B-3E99-C844-99E4-C861816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91" y="2447241"/>
            <a:ext cx="654976" cy="414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43502-3724-7E4F-9219-22E8049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1" y="4073778"/>
            <a:ext cx="461582" cy="4615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EDB78C-00A0-E04F-BB25-1BA457086744}"/>
              </a:ext>
            </a:extLst>
          </p:cNvPr>
          <p:cNvSpPr/>
          <p:nvPr/>
        </p:nvSpPr>
        <p:spPr>
          <a:xfrm>
            <a:off x="2368063" y="1574488"/>
            <a:ext cx="8931164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p { font-size: 18px; 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1024px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 { font-size: 14px; 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480px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 { font-size: 12px; }</a:t>
            </a:r>
            <a:endParaRPr lang="en-US" i="1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9BC6E-C4FB-D544-A6C3-076F6E13F6DE}"/>
              </a:ext>
            </a:extLst>
          </p:cNvPr>
          <p:cNvSpPr txBox="1"/>
          <p:nvPr/>
        </p:nvSpPr>
        <p:spPr>
          <a:xfrm>
            <a:off x="804710" y="1197552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the font size on a </a:t>
            </a:r>
            <a:r>
              <a:rPr lang="en-US" sz="2000" b="1" dirty="0"/>
              <a:t>1920x1080 display</a:t>
            </a:r>
            <a:r>
              <a:rPr lang="en-US" sz="2000" dirty="0"/>
              <a:t>? On a </a:t>
            </a:r>
            <a:r>
              <a:rPr lang="en-US" sz="2000" b="1" dirty="0"/>
              <a:t>720x480 display</a:t>
            </a:r>
            <a:r>
              <a:rPr lang="en-US" sz="2000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0F421-E655-2B45-A3C0-7F68D07F2E8E}"/>
              </a:ext>
            </a:extLst>
          </p:cNvPr>
          <p:cNvSpPr txBox="1"/>
          <p:nvPr/>
        </p:nvSpPr>
        <p:spPr>
          <a:xfrm>
            <a:off x="6092865" y="1974598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1920x1080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2AB06-CCC1-5249-A707-0737CEEEB8C2}"/>
              </a:ext>
            </a:extLst>
          </p:cNvPr>
          <p:cNvSpPr txBox="1"/>
          <p:nvPr/>
        </p:nvSpPr>
        <p:spPr>
          <a:xfrm>
            <a:off x="6092864" y="3056729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720x480</a:t>
            </a:r>
          </a:p>
        </p:txBody>
      </p:sp>
    </p:spTree>
    <p:extLst>
      <p:ext uri="{BB962C8B-B14F-4D97-AF65-F5344CB8AC3E}">
        <p14:creationId xmlns:p14="http://schemas.microsoft.com/office/powerpoint/2010/main" val="17438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427</Words>
  <Application>Microsoft Macintosh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Optimizations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125</cp:revision>
  <dcterms:created xsi:type="dcterms:W3CDTF">2018-12-16T14:37:10Z</dcterms:created>
  <dcterms:modified xsi:type="dcterms:W3CDTF">2019-01-01T15:21:52Z</dcterms:modified>
</cp:coreProperties>
</file>